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6" autoAdjust="0"/>
    <p:restoredTop sz="79064" autoAdjust="0"/>
  </p:normalViewPr>
  <p:slideViewPr>
    <p:cSldViewPr>
      <p:cViewPr varScale="1">
        <p:scale>
          <a:sx n="90" d="100"/>
          <a:sy n="90" d="100"/>
        </p:scale>
        <p:origin x="1860" y="96"/>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entstandene Programm ist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Gehen wir nun genauer auf die bestimmung der extrinsischen Kameraparaameter ein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Bestimmung der extrinsischen Kameraparameter wir E aus F berechnet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(Arbeitsprozess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extrinsischen Kameraparameter bekannt, so fehlt nun noch der letzte Schritt, in welchem die 3D-Szenenpunkte aus den Bildpunkten rekonstruiert werden können.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a:t>
            </a:r>
          </a:p>
          <a:p>
            <a:r>
              <a:rPr lang="de-DE" sz="1200" kern="1200" dirty="0">
                <a:solidFill>
                  <a:schemeClr val="tx1"/>
                </a:solidFill>
                <a:effectLst/>
                <a:latin typeface="Arial" charset="0"/>
                <a:ea typeface="ＭＳ Ｐゴシック" pitchFamily="-112" charset="-128"/>
                <a:cs typeface="+mn-cs"/>
              </a:rPr>
              <a:t>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ist ähnlich dem des zuvorigen Beispiels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Bildanalyse kommt es zu eigentlichen Szenenrekonstruktion und den benötigten Modifizierungen des Codes. Der Grundaufbau bleibt jedoch der selbe</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Zuerst wird die Fundamentalmatrix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Danach wird aus ihr die essentielle Matrix bestimmt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Aus ihr werden dann die extrinsischen Kameraparameter berechnet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Und zuletzt folgt noch die Triangulierung der Szene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wir genauer auf die Bildanalyse eingehen, ist noch eins wichtig zu beachten!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Bildfehler entstehen Beispielsweise durch optischen Rauschen oder unscharfen Bildaufnahmen und führen dazu. dass die epipolaren Bedinungen nicht mehr erfüllt werden (FORMEL ERSCHEINEN LASSEN)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wiederrum kann Auswirkungen auf die zwischenresultate des Algorithmus haben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der Fehler beginnt schon bei der Bestimmung der Fundamentalmatrix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Bilddaten werden so normiert, dass sich ihr durschnittlicher Abstand zum Ursprung bei sqrt(2) befindet. (Am Bild zeigen)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Nun folgt die Bildanalyse: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wird aus den normierten Koordinaten bestimmt und danach wird die Matrix denormalisiert.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jedoch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auch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Änderung der Kameraauflösung bewirkt eine Veränderung der resultierenden Bildgröße oder Auschnitts.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Das liegt daran, dass sich die Brennweite in Pixel gegeben mit der skalierung ändert, an der effektiven Brennweite ändert sich jedoch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Ort auf dem Sensor an welchem der bildpunkt abgebildet wird bleibt der selbe (Hier zweites Bild einblenden.)</a:t>
            </a: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die Skalierung der Achseineinheiten an den größen der Pixel orientiert.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werden noch einige Ausblicke vorgestellt.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Szenenrekonstruktion aus beiden Bildern könnte die anschaffung teurer Hardware wie hochauflösende infrarot kameras, vermeiden</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r>
              <a:rPr lang="de-DE" sz="1200" kern="1200" dirty="0">
                <a:solidFill>
                  <a:schemeClr val="tx1"/>
                </a:solidFill>
                <a:effectLst/>
                <a:latin typeface="Arial" charset="0"/>
                <a:ea typeface="ＭＳ Ｐゴシック" pitchFamily="-112" charset="-128"/>
                <a:cs typeface="+mn-cs"/>
              </a:rPr>
              <a:t>Aufbau des Algoroithmus an einem selbst erstellen Beispiels.</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Reale Rekonstruktion:</a:t>
            </a:r>
          </a:p>
          <a:p>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 Obkjekpunkt M wird mit P auf m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C des Kamerazentrums  besteht.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ÜBERLEITUNG: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Rückprojektion eines Bildpunktes zu einem 3D-Objektpunkt ist jedoch nicht eindeutig, da die Tiefe ab der Bildebene nicht mehr bekannt ist (Anhand des Bildes erklären))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bedienen wir uns der sogenannten Epipolargeometrie</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informationen von P und P‘ sind in F enthalten.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 zeigt das Schema des Aufbaus: es soll der gezeigte Quader aus den Bilder rekonstruiert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Eine Szenenrekonstruktion ist in 3 Bereiche eingeteilt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Die Bildaufnahme:</a:t>
            </a:r>
          </a:p>
          <a:p>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zweites folgt die Bildverarbeitung</a:t>
            </a:r>
          </a:p>
          <a:p>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Bildanalyse:</a:t>
            </a:r>
          </a:p>
          <a:p>
            <a:r>
              <a:rPr lang="de-DE" sz="1200" kern="1200" dirty="0">
                <a:solidFill>
                  <a:schemeClr val="tx1"/>
                </a:solidFill>
                <a:effectLst/>
                <a:latin typeface="Arial" charset="0"/>
                <a:ea typeface="ＭＳ Ｐゴシック" pitchFamily="-112" charset="-128"/>
                <a:cs typeface="+mn-cs"/>
              </a:rPr>
              <a:t>Hier beginnt der eigentliche 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geschieht über den sogenannten Acht-Punkte-Algorithmus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besitzt 9 unbekannte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Rekonstruktion der Szene durch die sogenannte Triangulation.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01.07.2018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01.07.2018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01.07.2018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01.07.2018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01.07.2018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01.07.2018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3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4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65" y="141637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Lochkameramodell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2984</Words>
  <Application>Microsoft Office PowerPoint</Application>
  <PresentationFormat>On-screen Show (4:3)</PresentationFormat>
  <Paragraphs>611</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751</cp:revision>
  <dcterms:created xsi:type="dcterms:W3CDTF">2010-09-08T11:07:37Z</dcterms:created>
  <dcterms:modified xsi:type="dcterms:W3CDTF">2018-07-01T11:54:57Z</dcterms:modified>
</cp:coreProperties>
</file>